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528" r:id="rId6"/>
    <p:sldId id="530" r:id="rId7"/>
    <p:sldId id="531" r:id="rId8"/>
    <p:sldId id="532" r:id="rId9"/>
    <p:sldId id="529" r:id="rId10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44606259-DD61-40FB-920D-78B672D5ACBC}">
          <p14:sldIdLst>
            <p14:sldId id="256"/>
            <p14:sldId id="528"/>
            <p14:sldId id="530"/>
            <p14:sldId id="531"/>
            <p14:sldId id="532"/>
            <p14:sldId id="5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je Ørnulf Simonsen" initials="TØS" lastIdx="7" clrIdx="0">
    <p:extLst>
      <p:ext uri="{19B8F6BF-5375-455C-9EA6-DF929625EA0E}">
        <p15:presenceInfo xmlns:p15="http://schemas.microsoft.com/office/powerpoint/2012/main" userId="S::tersi@trondelagfylke.no::21926b65-5054-46e0-8a5b-94b121ed0a57" providerId="AD"/>
      </p:ext>
    </p:extLst>
  </p:cmAuthor>
  <p:cmAuthor id="2" name="Robert Aakerli" initials="RA" lastIdx="1" clrIdx="1">
    <p:extLst>
      <p:ext uri="{19B8F6BF-5375-455C-9EA6-DF929625EA0E}">
        <p15:presenceInfo xmlns:p15="http://schemas.microsoft.com/office/powerpoint/2012/main" userId="S::robaa@trondelagfylke.no::dae02683-85f9-4253-b614-71a5791478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126BF-C488-407E-A473-C989D5498B43}" v="1" dt="2023-08-09T08:15:54.147"/>
    <p1510:client id="{823FD886-DDBC-AE06-A2E7-DA525FA45E13}" v="3" dt="2023-08-08T11:56:57.175"/>
    <p1510:client id="{D99ECF8E-9ADA-A139-EA77-A44A5823E1A3}" v="37" dt="2023-08-08T12:06:39.865"/>
    <p1510:client id="{EDD346BB-25E4-4393-A1A2-874DCF490EF5}" v="7" dt="2023-08-08T11:51:02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46" autoAdjust="0"/>
  </p:normalViewPr>
  <p:slideViewPr>
    <p:cSldViewPr snapToGrid="0">
      <p:cViewPr varScale="1">
        <p:scale>
          <a:sx n="94" d="100"/>
          <a:sy n="94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3C39F-091E-4DA3-B2B9-5B7F4D37060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CC04D72-630E-4D8A-AF3D-57FDBBFD447A}">
      <dgm:prSet phldrT="[Tekst]" custT="1"/>
      <dgm:spPr/>
      <dgm:t>
        <a:bodyPr/>
        <a:lstStyle/>
        <a:p>
          <a:r>
            <a:rPr lang="nb-NO" sz="2400" dirty="0"/>
            <a:t>Regulerings-planer</a:t>
          </a:r>
        </a:p>
      </dgm:t>
    </dgm:pt>
    <dgm:pt modelId="{C7A7A2AF-9AFD-488C-9A9A-6EA52A04D4E4}" type="parTrans" cxnId="{C34B5D41-8432-418B-A20B-F8294D0075B9}">
      <dgm:prSet/>
      <dgm:spPr/>
      <dgm:t>
        <a:bodyPr/>
        <a:lstStyle/>
        <a:p>
          <a:endParaRPr lang="nb-NO"/>
        </a:p>
      </dgm:t>
    </dgm:pt>
    <dgm:pt modelId="{1457BC93-1ABC-428B-9372-1BA0637E4D31}" type="sibTrans" cxnId="{C34B5D41-8432-418B-A20B-F8294D0075B9}">
      <dgm:prSet/>
      <dgm:spPr/>
      <dgm:t>
        <a:bodyPr/>
        <a:lstStyle/>
        <a:p>
          <a:endParaRPr lang="nb-NO"/>
        </a:p>
      </dgm:t>
    </dgm:pt>
    <dgm:pt modelId="{97526C73-E764-4E6E-9EAA-E12A191BB9AE}">
      <dgm:prSet phldrT="[Tekst]" custT="1"/>
      <dgm:spPr/>
      <dgm:t>
        <a:bodyPr/>
        <a:lstStyle/>
        <a:p>
          <a:r>
            <a:rPr lang="nb-NO" sz="2400" dirty="0"/>
            <a:t>Kollektiv-fremkommelighet</a:t>
          </a:r>
        </a:p>
      </dgm:t>
    </dgm:pt>
    <dgm:pt modelId="{155C4DAF-F7C5-41A2-9192-BD239CED1373}" type="parTrans" cxnId="{F36B8FA1-72B2-4B44-B1F6-E6076127D574}">
      <dgm:prSet/>
      <dgm:spPr/>
      <dgm:t>
        <a:bodyPr/>
        <a:lstStyle/>
        <a:p>
          <a:endParaRPr lang="nb-NO"/>
        </a:p>
      </dgm:t>
    </dgm:pt>
    <dgm:pt modelId="{4A64E2D7-83B7-4E2F-9EF5-5DA66610C92C}" type="sibTrans" cxnId="{F36B8FA1-72B2-4B44-B1F6-E6076127D574}">
      <dgm:prSet/>
      <dgm:spPr/>
      <dgm:t>
        <a:bodyPr/>
        <a:lstStyle/>
        <a:p>
          <a:endParaRPr lang="nb-NO"/>
        </a:p>
      </dgm:t>
    </dgm:pt>
    <dgm:pt modelId="{C30E0489-28C2-4113-8BE3-7DACB64C2FFC}">
      <dgm:prSet phldrT="[Tekst]" custT="1"/>
      <dgm:spPr/>
      <dgm:t>
        <a:bodyPr/>
        <a:lstStyle/>
        <a:p>
          <a:r>
            <a:rPr lang="nb-NO" sz="2400" dirty="0"/>
            <a:t>Utforming av vegnett</a:t>
          </a:r>
        </a:p>
      </dgm:t>
    </dgm:pt>
    <dgm:pt modelId="{C2441D7D-FD2D-41A3-BA92-50834ABA0B42}" type="parTrans" cxnId="{50C2F73C-4A4D-42B8-8CE1-B34A3C8A9E37}">
      <dgm:prSet/>
      <dgm:spPr/>
      <dgm:t>
        <a:bodyPr/>
        <a:lstStyle/>
        <a:p>
          <a:endParaRPr lang="nb-NO"/>
        </a:p>
      </dgm:t>
    </dgm:pt>
    <dgm:pt modelId="{21AC2D35-3279-443F-9FBF-DEC6B7BF3D75}" type="sibTrans" cxnId="{50C2F73C-4A4D-42B8-8CE1-B34A3C8A9E37}">
      <dgm:prSet/>
      <dgm:spPr/>
      <dgm:t>
        <a:bodyPr/>
        <a:lstStyle/>
        <a:p>
          <a:endParaRPr lang="nb-NO"/>
        </a:p>
      </dgm:t>
    </dgm:pt>
    <dgm:pt modelId="{E2CF0E35-CEF2-474F-B5BF-B65F85C71390}" type="pres">
      <dgm:prSet presAssocID="{1C63C39F-091E-4DA3-B2B9-5B7F4D370607}" presName="Name0" presStyleCnt="0">
        <dgm:presLayoutVars>
          <dgm:dir/>
          <dgm:resizeHandles val="exact"/>
        </dgm:presLayoutVars>
      </dgm:prSet>
      <dgm:spPr/>
    </dgm:pt>
    <dgm:pt modelId="{5DCB88B8-F0C0-45D3-973D-2161CCBD239F}" type="pres">
      <dgm:prSet presAssocID="{CCC04D72-630E-4D8A-AF3D-57FDBBFD447A}" presName="node" presStyleLbl="node1" presStyleIdx="0" presStyleCnt="3">
        <dgm:presLayoutVars>
          <dgm:bulletEnabled val="1"/>
        </dgm:presLayoutVars>
      </dgm:prSet>
      <dgm:spPr/>
    </dgm:pt>
    <dgm:pt modelId="{F63530F7-4A77-4D27-B7EF-75D8836F0B23}" type="pres">
      <dgm:prSet presAssocID="{1457BC93-1ABC-428B-9372-1BA0637E4D31}" presName="sibTrans" presStyleLbl="sibTrans2D1" presStyleIdx="0" presStyleCnt="3"/>
      <dgm:spPr/>
    </dgm:pt>
    <dgm:pt modelId="{65D0668E-BAEC-4DB4-8A18-37FBC7932F7D}" type="pres">
      <dgm:prSet presAssocID="{1457BC93-1ABC-428B-9372-1BA0637E4D31}" presName="connectorText" presStyleLbl="sibTrans2D1" presStyleIdx="0" presStyleCnt="3"/>
      <dgm:spPr/>
    </dgm:pt>
    <dgm:pt modelId="{13D2282F-9BB9-4B53-829A-0385BAB02727}" type="pres">
      <dgm:prSet presAssocID="{97526C73-E764-4E6E-9EAA-E12A191BB9AE}" presName="node" presStyleLbl="node1" presStyleIdx="1" presStyleCnt="3" custScaleX="115106">
        <dgm:presLayoutVars>
          <dgm:bulletEnabled val="1"/>
        </dgm:presLayoutVars>
      </dgm:prSet>
      <dgm:spPr/>
    </dgm:pt>
    <dgm:pt modelId="{75A3B731-98F3-4097-A33A-514D5B57D3A5}" type="pres">
      <dgm:prSet presAssocID="{4A64E2D7-83B7-4E2F-9EF5-5DA66610C92C}" presName="sibTrans" presStyleLbl="sibTrans2D1" presStyleIdx="1" presStyleCnt="3"/>
      <dgm:spPr/>
    </dgm:pt>
    <dgm:pt modelId="{73C5DA95-F9DE-4638-B395-96509E2032A2}" type="pres">
      <dgm:prSet presAssocID="{4A64E2D7-83B7-4E2F-9EF5-5DA66610C92C}" presName="connectorText" presStyleLbl="sibTrans2D1" presStyleIdx="1" presStyleCnt="3"/>
      <dgm:spPr/>
    </dgm:pt>
    <dgm:pt modelId="{C5ACCD2B-1E06-40B3-8A6C-BC10F4F6C306}" type="pres">
      <dgm:prSet presAssocID="{C30E0489-28C2-4113-8BE3-7DACB64C2FFC}" presName="node" presStyleLbl="node1" presStyleIdx="2" presStyleCnt="3">
        <dgm:presLayoutVars>
          <dgm:bulletEnabled val="1"/>
        </dgm:presLayoutVars>
      </dgm:prSet>
      <dgm:spPr/>
    </dgm:pt>
    <dgm:pt modelId="{185F2ABC-26F6-4869-8AFE-880682A45E69}" type="pres">
      <dgm:prSet presAssocID="{21AC2D35-3279-443F-9FBF-DEC6B7BF3D75}" presName="sibTrans" presStyleLbl="sibTrans2D1" presStyleIdx="2" presStyleCnt="3"/>
      <dgm:spPr/>
    </dgm:pt>
    <dgm:pt modelId="{3CC3F0CD-FEF4-489E-BB22-72D849CB436D}" type="pres">
      <dgm:prSet presAssocID="{21AC2D35-3279-443F-9FBF-DEC6B7BF3D75}" presName="connectorText" presStyleLbl="sibTrans2D1" presStyleIdx="2" presStyleCnt="3"/>
      <dgm:spPr/>
    </dgm:pt>
  </dgm:ptLst>
  <dgm:cxnLst>
    <dgm:cxn modelId="{25306616-BC4C-47FB-A638-CBDD40C813B3}" type="presOf" srcId="{1457BC93-1ABC-428B-9372-1BA0637E4D31}" destId="{F63530F7-4A77-4D27-B7EF-75D8836F0B23}" srcOrd="0" destOrd="0" presId="urn:microsoft.com/office/officeart/2005/8/layout/cycle7"/>
    <dgm:cxn modelId="{79785422-808E-4724-84B5-0EBEE869BADC}" type="presOf" srcId="{C30E0489-28C2-4113-8BE3-7DACB64C2FFC}" destId="{C5ACCD2B-1E06-40B3-8A6C-BC10F4F6C306}" srcOrd="0" destOrd="0" presId="urn:microsoft.com/office/officeart/2005/8/layout/cycle7"/>
    <dgm:cxn modelId="{DF637828-081B-4A0C-9D85-7897D250BF11}" type="presOf" srcId="{4A64E2D7-83B7-4E2F-9EF5-5DA66610C92C}" destId="{75A3B731-98F3-4097-A33A-514D5B57D3A5}" srcOrd="0" destOrd="0" presId="urn:microsoft.com/office/officeart/2005/8/layout/cycle7"/>
    <dgm:cxn modelId="{50C2F73C-4A4D-42B8-8CE1-B34A3C8A9E37}" srcId="{1C63C39F-091E-4DA3-B2B9-5B7F4D370607}" destId="{C30E0489-28C2-4113-8BE3-7DACB64C2FFC}" srcOrd="2" destOrd="0" parTransId="{C2441D7D-FD2D-41A3-BA92-50834ABA0B42}" sibTransId="{21AC2D35-3279-443F-9FBF-DEC6B7BF3D75}"/>
    <dgm:cxn modelId="{C34B5D41-8432-418B-A20B-F8294D0075B9}" srcId="{1C63C39F-091E-4DA3-B2B9-5B7F4D370607}" destId="{CCC04D72-630E-4D8A-AF3D-57FDBBFD447A}" srcOrd="0" destOrd="0" parTransId="{C7A7A2AF-9AFD-488C-9A9A-6EA52A04D4E4}" sibTransId="{1457BC93-1ABC-428B-9372-1BA0637E4D31}"/>
    <dgm:cxn modelId="{162AB068-2CAE-4EF6-BC61-761D0C3E44F6}" type="presOf" srcId="{CCC04D72-630E-4D8A-AF3D-57FDBBFD447A}" destId="{5DCB88B8-F0C0-45D3-973D-2161CCBD239F}" srcOrd="0" destOrd="0" presId="urn:microsoft.com/office/officeart/2005/8/layout/cycle7"/>
    <dgm:cxn modelId="{815DB350-CDD9-4AB5-BA28-5A29DE0F5984}" type="presOf" srcId="{1457BC93-1ABC-428B-9372-1BA0637E4D31}" destId="{65D0668E-BAEC-4DB4-8A18-37FBC7932F7D}" srcOrd="1" destOrd="0" presId="urn:microsoft.com/office/officeart/2005/8/layout/cycle7"/>
    <dgm:cxn modelId="{E4BF6E93-30F8-44F2-8B32-103821111BE7}" type="presOf" srcId="{21AC2D35-3279-443F-9FBF-DEC6B7BF3D75}" destId="{185F2ABC-26F6-4869-8AFE-880682A45E69}" srcOrd="0" destOrd="0" presId="urn:microsoft.com/office/officeart/2005/8/layout/cycle7"/>
    <dgm:cxn modelId="{F36B8FA1-72B2-4B44-B1F6-E6076127D574}" srcId="{1C63C39F-091E-4DA3-B2B9-5B7F4D370607}" destId="{97526C73-E764-4E6E-9EAA-E12A191BB9AE}" srcOrd="1" destOrd="0" parTransId="{155C4DAF-F7C5-41A2-9192-BD239CED1373}" sibTransId="{4A64E2D7-83B7-4E2F-9EF5-5DA66610C92C}"/>
    <dgm:cxn modelId="{4A7C23A9-AECD-4AC8-B991-420FA4188645}" type="presOf" srcId="{97526C73-E764-4E6E-9EAA-E12A191BB9AE}" destId="{13D2282F-9BB9-4B53-829A-0385BAB02727}" srcOrd="0" destOrd="0" presId="urn:microsoft.com/office/officeart/2005/8/layout/cycle7"/>
    <dgm:cxn modelId="{758A39AA-BF37-4605-9F92-45C3A2186B0F}" type="presOf" srcId="{4A64E2D7-83B7-4E2F-9EF5-5DA66610C92C}" destId="{73C5DA95-F9DE-4638-B395-96509E2032A2}" srcOrd="1" destOrd="0" presId="urn:microsoft.com/office/officeart/2005/8/layout/cycle7"/>
    <dgm:cxn modelId="{1523C1D2-E01F-4E8D-9F60-1389DC67D95A}" type="presOf" srcId="{21AC2D35-3279-443F-9FBF-DEC6B7BF3D75}" destId="{3CC3F0CD-FEF4-489E-BB22-72D849CB436D}" srcOrd="1" destOrd="0" presId="urn:microsoft.com/office/officeart/2005/8/layout/cycle7"/>
    <dgm:cxn modelId="{72BA75E7-306F-45EA-89D8-15BD08732C80}" type="presOf" srcId="{1C63C39F-091E-4DA3-B2B9-5B7F4D370607}" destId="{E2CF0E35-CEF2-474F-B5BF-B65F85C71390}" srcOrd="0" destOrd="0" presId="urn:microsoft.com/office/officeart/2005/8/layout/cycle7"/>
    <dgm:cxn modelId="{4A7CB602-C322-4B08-8D2A-5764A3423AE8}" type="presParOf" srcId="{E2CF0E35-CEF2-474F-B5BF-B65F85C71390}" destId="{5DCB88B8-F0C0-45D3-973D-2161CCBD239F}" srcOrd="0" destOrd="0" presId="urn:microsoft.com/office/officeart/2005/8/layout/cycle7"/>
    <dgm:cxn modelId="{049F07C8-E559-464A-8E09-E4710BD43C09}" type="presParOf" srcId="{E2CF0E35-CEF2-474F-B5BF-B65F85C71390}" destId="{F63530F7-4A77-4D27-B7EF-75D8836F0B23}" srcOrd="1" destOrd="0" presId="urn:microsoft.com/office/officeart/2005/8/layout/cycle7"/>
    <dgm:cxn modelId="{CC09DAB1-B4A5-439F-9857-C8D459B5FC34}" type="presParOf" srcId="{F63530F7-4A77-4D27-B7EF-75D8836F0B23}" destId="{65D0668E-BAEC-4DB4-8A18-37FBC7932F7D}" srcOrd="0" destOrd="0" presId="urn:microsoft.com/office/officeart/2005/8/layout/cycle7"/>
    <dgm:cxn modelId="{418ECEAD-247B-4B77-95CE-04F0138CA9A8}" type="presParOf" srcId="{E2CF0E35-CEF2-474F-B5BF-B65F85C71390}" destId="{13D2282F-9BB9-4B53-829A-0385BAB02727}" srcOrd="2" destOrd="0" presId="urn:microsoft.com/office/officeart/2005/8/layout/cycle7"/>
    <dgm:cxn modelId="{31A1BB34-7EE3-4882-8E85-3F2B465DC11B}" type="presParOf" srcId="{E2CF0E35-CEF2-474F-B5BF-B65F85C71390}" destId="{75A3B731-98F3-4097-A33A-514D5B57D3A5}" srcOrd="3" destOrd="0" presId="urn:microsoft.com/office/officeart/2005/8/layout/cycle7"/>
    <dgm:cxn modelId="{24E2F00E-FFBA-43D3-BE2E-6B86A13B2FFF}" type="presParOf" srcId="{75A3B731-98F3-4097-A33A-514D5B57D3A5}" destId="{73C5DA95-F9DE-4638-B395-96509E2032A2}" srcOrd="0" destOrd="0" presId="urn:microsoft.com/office/officeart/2005/8/layout/cycle7"/>
    <dgm:cxn modelId="{24AE0416-757A-4B17-B4B7-EB3334AE9C12}" type="presParOf" srcId="{E2CF0E35-CEF2-474F-B5BF-B65F85C71390}" destId="{C5ACCD2B-1E06-40B3-8A6C-BC10F4F6C306}" srcOrd="4" destOrd="0" presId="urn:microsoft.com/office/officeart/2005/8/layout/cycle7"/>
    <dgm:cxn modelId="{0AF92502-2C22-4F11-AF0C-E28E7980AC08}" type="presParOf" srcId="{E2CF0E35-CEF2-474F-B5BF-B65F85C71390}" destId="{185F2ABC-26F6-4869-8AFE-880682A45E69}" srcOrd="5" destOrd="0" presId="urn:microsoft.com/office/officeart/2005/8/layout/cycle7"/>
    <dgm:cxn modelId="{9E6FA524-E5D9-4A0B-AC02-CB7FD23C2E5E}" type="presParOf" srcId="{185F2ABC-26F6-4869-8AFE-880682A45E69}" destId="{3CC3F0CD-FEF4-489E-BB22-72D849CB436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D5ADF-B258-480D-96CE-63BD52463D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75398CC-22EF-41E6-AD49-599EAFC6095B}">
      <dgm:prSet phldrT="[Tekst]"/>
      <dgm:spPr/>
      <dgm:t>
        <a:bodyPr/>
        <a:lstStyle/>
        <a:p>
          <a:r>
            <a:rPr lang="nb-NO" dirty="0"/>
            <a:t>Reisemiddelvalg</a:t>
          </a:r>
        </a:p>
      </dgm:t>
    </dgm:pt>
    <dgm:pt modelId="{1A5A306A-E3E4-40BF-BC66-795457301F68}" type="parTrans" cxnId="{988DA06C-170F-4700-B1B4-331B796FF98E}">
      <dgm:prSet/>
      <dgm:spPr/>
      <dgm:t>
        <a:bodyPr/>
        <a:lstStyle/>
        <a:p>
          <a:endParaRPr lang="nb-NO"/>
        </a:p>
      </dgm:t>
    </dgm:pt>
    <dgm:pt modelId="{C29415F5-677C-48A7-98A4-A8363C966E01}" type="sibTrans" cxnId="{988DA06C-170F-4700-B1B4-331B796FF98E}">
      <dgm:prSet/>
      <dgm:spPr/>
      <dgm:t>
        <a:bodyPr/>
        <a:lstStyle/>
        <a:p>
          <a:endParaRPr lang="nb-NO"/>
        </a:p>
      </dgm:t>
    </dgm:pt>
    <dgm:pt modelId="{55118B05-DA53-4E64-9B78-3C9916A2F509}">
      <dgm:prSet phldrT="[Tekst]"/>
      <dgm:spPr/>
      <dgm:t>
        <a:bodyPr/>
        <a:lstStyle/>
        <a:p>
          <a:r>
            <a:rPr lang="nb-NO" dirty="0"/>
            <a:t>Matriser/avvikling uavhengige</a:t>
          </a:r>
        </a:p>
      </dgm:t>
    </dgm:pt>
    <dgm:pt modelId="{B9AFEE4F-4B21-4E9B-96A9-A238EA75F64A}" type="parTrans" cxnId="{71B5BD85-0239-4FB1-B505-7CF6039280AF}">
      <dgm:prSet/>
      <dgm:spPr/>
      <dgm:t>
        <a:bodyPr/>
        <a:lstStyle/>
        <a:p>
          <a:endParaRPr lang="nb-NO"/>
        </a:p>
      </dgm:t>
    </dgm:pt>
    <dgm:pt modelId="{47A391C0-66ED-4E82-9C17-4C4B5E161AEF}" type="sibTrans" cxnId="{71B5BD85-0239-4FB1-B505-7CF6039280AF}">
      <dgm:prSet/>
      <dgm:spPr/>
      <dgm:t>
        <a:bodyPr/>
        <a:lstStyle/>
        <a:p>
          <a:endParaRPr lang="nb-NO"/>
        </a:p>
      </dgm:t>
    </dgm:pt>
    <dgm:pt modelId="{2F7B93B4-F92D-4194-A895-696B2DDC7DC1}">
      <dgm:prSet phldrT="[Tekst]"/>
      <dgm:spPr/>
      <dgm:t>
        <a:bodyPr/>
        <a:lstStyle/>
        <a:p>
          <a:r>
            <a:rPr lang="nb-NO" dirty="0"/>
            <a:t>Framskriving</a:t>
          </a:r>
        </a:p>
      </dgm:t>
    </dgm:pt>
    <dgm:pt modelId="{F8BFC117-847D-4F08-8E77-34086AF134FF}" type="parTrans" cxnId="{C62C600C-F51B-4037-A9B9-0868B7B9DF2A}">
      <dgm:prSet/>
      <dgm:spPr/>
      <dgm:t>
        <a:bodyPr/>
        <a:lstStyle/>
        <a:p>
          <a:endParaRPr lang="nb-NO"/>
        </a:p>
      </dgm:t>
    </dgm:pt>
    <dgm:pt modelId="{6080BD19-15DC-40AF-B23B-65ED217528E4}" type="sibTrans" cxnId="{C62C600C-F51B-4037-A9B9-0868B7B9DF2A}">
      <dgm:prSet/>
      <dgm:spPr/>
      <dgm:t>
        <a:bodyPr/>
        <a:lstStyle/>
        <a:p>
          <a:endParaRPr lang="nb-NO"/>
        </a:p>
      </dgm:t>
    </dgm:pt>
    <dgm:pt modelId="{F316BDF0-12B3-4D25-9636-AFA69F6056C2}">
      <dgm:prSet phldrT="[Tekst]"/>
      <dgm:spPr/>
      <dgm:t>
        <a:bodyPr/>
        <a:lstStyle/>
        <a:p>
          <a:r>
            <a:rPr lang="nb-NO" dirty="0"/>
            <a:t>Befolkning –&gt; turproduksjon</a:t>
          </a:r>
        </a:p>
      </dgm:t>
    </dgm:pt>
    <dgm:pt modelId="{C80E2F18-CF0B-4C67-8FA9-E2D43AE8D472}" type="parTrans" cxnId="{BFCE0C8F-2528-492B-AEDE-70D7332F5CE6}">
      <dgm:prSet/>
      <dgm:spPr/>
      <dgm:t>
        <a:bodyPr/>
        <a:lstStyle/>
        <a:p>
          <a:endParaRPr lang="nb-NO"/>
        </a:p>
      </dgm:t>
    </dgm:pt>
    <dgm:pt modelId="{A1AF9130-FEA1-4096-80F5-87A3A7F4432D}" type="sibTrans" cxnId="{BFCE0C8F-2528-492B-AEDE-70D7332F5CE6}">
      <dgm:prSet/>
      <dgm:spPr/>
      <dgm:t>
        <a:bodyPr/>
        <a:lstStyle/>
        <a:p>
          <a:endParaRPr lang="nb-NO"/>
        </a:p>
      </dgm:t>
    </dgm:pt>
    <dgm:pt modelId="{3242A226-4AEB-4E4F-9CFA-E9549ED70785}">
      <dgm:prSet phldrT="[Tekst]"/>
      <dgm:spPr/>
      <dgm:t>
        <a:bodyPr/>
        <a:lstStyle/>
        <a:p>
          <a:r>
            <a:rPr lang="nb-NO" dirty="0"/>
            <a:t>Nullvekstmålet?</a:t>
          </a:r>
        </a:p>
      </dgm:t>
    </dgm:pt>
    <dgm:pt modelId="{EB07C06C-814C-46E8-888B-3ECC592A42FB}" type="parTrans" cxnId="{8E0B1475-EF29-4BB0-AA3F-2D1E3DB2C7A3}">
      <dgm:prSet/>
      <dgm:spPr/>
      <dgm:t>
        <a:bodyPr/>
        <a:lstStyle/>
        <a:p>
          <a:endParaRPr lang="nb-NO"/>
        </a:p>
      </dgm:t>
    </dgm:pt>
    <dgm:pt modelId="{0AE24D29-2652-4677-95F8-58489C3CD626}" type="sibTrans" cxnId="{8E0B1475-EF29-4BB0-AA3F-2D1E3DB2C7A3}">
      <dgm:prSet/>
      <dgm:spPr/>
      <dgm:t>
        <a:bodyPr/>
        <a:lstStyle/>
        <a:p>
          <a:endParaRPr lang="nb-NO"/>
        </a:p>
      </dgm:t>
    </dgm:pt>
    <dgm:pt modelId="{88C54E1E-354A-4105-8744-D330C8B9EC94}">
      <dgm:prSet phldrT="[Tekst]"/>
      <dgm:spPr/>
      <dgm:t>
        <a:bodyPr/>
        <a:lstStyle/>
        <a:p>
          <a:r>
            <a:rPr lang="nb-NO" dirty="0"/>
            <a:t>Data</a:t>
          </a:r>
        </a:p>
      </dgm:t>
    </dgm:pt>
    <dgm:pt modelId="{C093AE60-12BC-4885-9205-7301D013E2B9}" type="parTrans" cxnId="{3F376935-F957-4D7D-8E71-33E5E944497A}">
      <dgm:prSet/>
      <dgm:spPr/>
      <dgm:t>
        <a:bodyPr/>
        <a:lstStyle/>
        <a:p>
          <a:endParaRPr lang="nb-NO"/>
        </a:p>
      </dgm:t>
    </dgm:pt>
    <dgm:pt modelId="{EDD30D25-0E07-4513-92B7-4AC30786BC3A}" type="sibTrans" cxnId="{3F376935-F957-4D7D-8E71-33E5E944497A}">
      <dgm:prSet/>
      <dgm:spPr/>
      <dgm:t>
        <a:bodyPr/>
        <a:lstStyle/>
        <a:p>
          <a:endParaRPr lang="nb-NO"/>
        </a:p>
      </dgm:t>
    </dgm:pt>
    <dgm:pt modelId="{0A2E34DD-7960-4220-B4A3-CDE056B0BBC2}">
      <dgm:prSet phldrT="[Tekst]"/>
      <dgm:spPr/>
      <dgm:t>
        <a:bodyPr/>
        <a:lstStyle/>
        <a:p>
          <a:r>
            <a:rPr lang="nb-NO" dirty="0"/>
            <a:t>RTM/RVU</a:t>
          </a:r>
        </a:p>
      </dgm:t>
    </dgm:pt>
    <dgm:pt modelId="{4E3A32FD-306D-4F21-ADE7-C34AE77C44E1}" type="parTrans" cxnId="{D0DFF180-E765-49B4-A077-C505088A46ED}">
      <dgm:prSet/>
      <dgm:spPr/>
      <dgm:t>
        <a:bodyPr/>
        <a:lstStyle/>
        <a:p>
          <a:endParaRPr lang="nb-NO"/>
        </a:p>
      </dgm:t>
    </dgm:pt>
    <dgm:pt modelId="{21252B15-910D-43F3-BA72-22AD48E0FAA6}" type="sibTrans" cxnId="{D0DFF180-E765-49B4-A077-C505088A46ED}">
      <dgm:prSet/>
      <dgm:spPr/>
      <dgm:t>
        <a:bodyPr/>
        <a:lstStyle/>
        <a:p>
          <a:endParaRPr lang="nb-NO"/>
        </a:p>
      </dgm:t>
    </dgm:pt>
    <dgm:pt modelId="{FFA551EE-88FA-4D8F-BB07-CAF317A47AB8}">
      <dgm:prSet phldrT="[Tekst]"/>
      <dgm:spPr/>
      <dgm:t>
        <a:bodyPr/>
        <a:lstStyle/>
        <a:p>
          <a:r>
            <a:rPr lang="nb-NO" dirty="0"/>
            <a:t>Tellepunkt</a:t>
          </a:r>
        </a:p>
      </dgm:t>
    </dgm:pt>
    <dgm:pt modelId="{2374FB33-3A5C-4F78-AEAA-E2C85E2B9090}" type="parTrans" cxnId="{06E4771D-56C9-45BC-B8C8-D45B24DA1D27}">
      <dgm:prSet/>
      <dgm:spPr/>
      <dgm:t>
        <a:bodyPr/>
        <a:lstStyle/>
        <a:p>
          <a:endParaRPr lang="nb-NO"/>
        </a:p>
      </dgm:t>
    </dgm:pt>
    <dgm:pt modelId="{827643E5-EF3B-4357-9E6A-62EBA5528DAE}" type="sibTrans" cxnId="{06E4771D-56C9-45BC-B8C8-D45B24DA1D27}">
      <dgm:prSet/>
      <dgm:spPr/>
      <dgm:t>
        <a:bodyPr/>
        <a:lstStyle/>
        <a:p>
          <a:endParaRPr lang="nb-NO"/>
        </a:p>
      </dgm:t>
    </dgm:pt>
    <dgm:pt modelId="{A50A40BE-E750-409F-BA8F-94741988E5A3}" type="pres">
      <dgm:prSet presAssocID="{350D5ADF-B258-480D-96CE-63BD52463D03}" presName="Name0" presStyleCnt="0">
        <dgm:presLayoutVars>
          <dgm:dir/>
          <dgm:animLvl val="lvl"/>
          <dgm:resizeHandles val="exact"/>
        </dgm:presLayoutVars>
      </dgm:prSet>
      <dgm:spPr/>
    </dgm:pt>
    <dgm:pt modelId="{816321E6-3231-4789-9985-B464FA37DD5D}" type="pres">
      <dgm:prSet presAssocID="{A75398CC-22EF-41E6-AD49-599EAFC6095B}" presName="composite" presStyleCnt="0"/>
      <dgm:spPr/>
    </dgm:pt>
    <dgm:pt modelId="{DE5D1F0D-E9FC-4509-A4E3-98DECF7B9F16}" type="pres">
      <dgm:prSet presAssocID="{A75398CC-22EF-41E6-AD49-599EAFC6095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841304A-0509-40C1-A4B2-97877E02951E}" type="pres">
      <dgm:prSet presAssocID="{A75398CC-22EF-41E6-AD49-599EAFC6095B}" presName="desTx" presStyleLbl="alignAccFollowNode1" presStyleIdx="0" presStyleCnt="3">
        <dgm:presLayoutVars>
          <dgm:bulletEnabled val="1"/>
        </dgm:presLayoutVars>
      </dgm:prSet>
      <dgm:spPr/>
    </dgm:pt>
    <dgm:pt modelId="{8004CAFC-2942-4A91-BAF2-1623634A4F78}" type="pres">
      <dgm:prSet presAssocID="{C29415F5-677C-48A7-98A4-A8363C966E01}" presName="space" presStyleCnt="0"/>
      <dgm:spPr/>
    </dgm:pt>
    <dgm:pt modelId="{F314406D-9E50-428D-8CCD-856DE8B5B435}" type="pres">
      <dgm:prSet presAssocID="{2F7B93B4-F92D-4194-A895-696B2DDC7DC1}" presName="composite" presStyleCnt="0"/>
      <dgm:spPr/>
    </dgm:pt>
    <dgm:pt modelId="{5CA2E3BF-06CA-4BCC-90A7-A3DE8875067C}" type="pres">
      <dgm:prSet presAssocID="{2F7B93B4-F92D-4194-A895-696B2DDC7DC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C3004B1-F8A3-4E61-8387-2B580E2CE233}" type="pres">
      <dgm:prSet presAssocID="{2F7B93B4-F92D-4194-A895-696B2DDC7DC1}" presName="desTx" presStyleLbl="alignAccFollowNode1" presStyleIdx="1" presStyleCnt="3">
        <dgm:presLayoutVars>
          <dgm:bulletEnabled val="1"/>
        </dgm:presLayoutVars>
      </dgm:prSet>
      <dgm:spPr/>
    </dgm:pt>
    <dgm:pt modelId="{A1C1494A-6C57-4CA9-B847-7A303B37EBF2}" type="pres">
      <dgm:prSet presAssocID="{6080BD19-15DC-40AF-B23B-65ED217528E4}" presName="space" presStyleCnt="0"/>
      <dgm:spPr/>
    </dgm:pt>
    <dgm:pt modelId="{BC6F7DE4-58D7-46B5-A1DB-A55A34EE9DB5}" type="pres">
      <dgm:prSet presAssocID="{88C54E1E-354A-4105-8744-D330C8B9EC94}" presName="composite" presStyleCnt="0"/>
      <dgm:spPr/>
    </dgm:pt>
    <dgm:pt modelId="{64B738DF-7E8A-4C37-A6DE-8B84CDB5B9F2}" type="pres">
      <dgm:prSet presAssocID="{88C54E1E-354A-4105-8744-D330C8B9EC9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56C2C2B-7103-4189-BA43-6D37A4BD6ABC}" type="pres">
      <dgm:prSet presAssocID="{88C54E1E-354A-4105-8744-D330C8B9EC9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62C600C-F51B-4037-A9B9-0868B7B9DF2A}" srcId="{350D5ADF-B258-480D-96CE-63BD52463D03}" destId="{2F7B93B4-F92D-4194-A895-696B2DDC7DC1}" srcOrd="1" destOrd="0" parTransId="{F8BFC117-847D-4F08-8E77-34086AF134FF}" sibTransId="{6080BD19-15DC-40AF-B23B-65ED217528E4}"/>
    <dgm:cxn modelId="{06E4771D-56C9-45BC-B8C8-D45B24DA1D27}" srcId="{88C54E1E-354A-4105-8744-D330C8B9EC94}" destId="{FFA551EE-88FA-4D8F-BB07-CAF317A47AB8}" srcOrd="1" destOrd="0" parTransId="{2374FB33-3A5C-4F78-AEAA-E2C85E2B9090}" sibTransId="{827643E5-EF3B-4357-9E6A-62EBA5528DAE}"/>
    <dgm:cxn modelId="{3B7B792C-3374-4380-B8BF-0DCB9572C54F}" type="presOf" srcId="{88C54E1E-354A-4105-8744-D330C8B9EC94}" destId="{64B738DF-7E8A-4C37-A6DE-8B84CDB5B9F2}" srcOrd="0" destOrd="0" presId="urn:microsoft.com/office/officeart/2005/8/layout/hList1"/>
    <dgm:cxn modelId="{3F376935-F957-4D7D-8E71-33E5E944497A}" srcId="{350D5ADF-B258-480D-96CE-63BD52463D03}" destId="{88C54E1E-354A-4105-8744-D330C8B9EC94}" srcOrd="2" destOrd="0" parTransId="{C093AE60-12BC-4885-9205-7301D013E2B9}" sibTransId="{EDD30D25-0E07-4513-92B7-4AC30786BC3A}"/>
    <dgm:cxn modelId="{A2CAF238-C9F1-447F-A2EA-688FB084D71B}" type="presOf" srcId="{F316BDF0-12B3-4D25-9636-AFA69F6056C2}" destId="{BC3004B1-F8A3-4E61-8387-2B580E2CE233}" srcOrd="0" destOrd="0" presId="urn:microsoft.com/office/officeart/2005/8/layout/hList1"/>
    <dgm:cxn modelId="{988DA06C-170F-4700-B1B4-331B796FF98E}" srcId="{350D5ADF-B258-480D-96CE-63BD52463D03}" destId="{A75398CC-22EF-41E6-AD49-599EAFC6095B}" srcOrd="0" destOrd="0" parTransId="{1A5A306A-E3E4-40BF-BC66-795457301F68}" sibTransId="{C29415F5-677C-48A7-98A4-A8363C966E01}"/>
    <dgm:cxn modelId="{B6808E4F-AA54-41C1-8577-01890BDD9E29}" type="presOf" srcId="{3242A226-4AEB-4E4F-9CFA-E9549ED70785}" destId="{BC3004B1-F8A3-4E61-8387-2B580E2CE233}" srcOrd="0" destOrd="1" presId="urn:microsoft.com/office/officeart/2005/8/layout/hList1"/>
    <dgm:cxn modelId="{8E0B1475-EF29-4BB0-AA3F-2D1E3DB2C7A3}" srcId="{2F7B93B4-F92D-4194-A895-696B2DDC7DC1}" destId="{3242A226-4AEB-4E4F-9CFA-E9549ED70785}" srcOrd="1" destOrd="0" parTransId="{EB07C06C-814C-46E8-888B-3ECC592A42FB}" sibTransId="{0AE24D29-2652-4677-95F8-58489C3CD626}"/>
    <dgm:cxn modelId="{573C2C78-231E-41AE-8C66-820A49284EB2}" type="presOf" srcId="{350D5ADF-B258-480D-96CE-63BD52463D03}" destId="{A50A40BE-E750-409F-BA8F-94741988E5A3}" srcOrd="0" destOrd="0" presId="urn:microsoft.com/office/officeart/2005/8/layout/hList1"/>
    <dgm:cxn modelId="{462E927B-B384-45FF-A21E-825995894F3D}" type="presOf" srcId="{FFA551EE-88FA-4D8F-BB07-CAF317A47AB8}" destId="{D56C2C2B-7103-4189-BA43-6D37A4BD6ABC}" srcOrd="0" destOrd="1" presId="urn:microsoft.com/office/officeart/2005/8/layout/hList1"/>
    <dgm:cxn modelId="{D0DFF180-E765-49B4-A077-C505088A46ED}" srcId="{88C54E1E-354A-4105-8744-D330C8B9EC94}" destId="{0A2E34DD-7960-4220-B4A3-CDE056B0BBC2}" srcOrd="0" destOrd="0" parTransId="{4E3A32FD-306D-4F21-ADE7-C34AE77C44E1}" sibTransId="{21252B15-910D-43F3-BA72-22AD48E0FAA6}"/>
    <dgm:cxn modelId="{AA481C81-D2B1-4A04-9327-3AB93FA34F63}" type="presOf" srcId="{A75398CC-22EF-41E6-AD49-599EAFC6095B}" destId="{DE5D1F0D-E9FC-4509-A4E3-98DECF7B9F16}" srcOrd="0" destOrd="0" presId="urn:microsoft.com/office/officeart/2005/8/layout/hList1"/>
    <dgm:cxn modelId="{71B5BD85-0239-4FB1-B505-7CF6039280AF}" srcId="{A75398CC-22EF-41E6-AD49-599EAFC6095B}" destId="{55118B05-DA53-4E64-9B78-3C9916A2F509}" srcOrd="0" destOrd="0" parTransId="{B9AFEE4F-4B21-4E9B-96A9-A238EA75F64A}" sibTransId="{47A391C0-66ED-4E82-9C17-4C4B5E161AEF}"/>
    <dgm:cxn modelId="{BFCE0C8F-2528-492B-AEDE-70D7332F5CE6}" srcId="{2F7B93B4-F92D-4194-A895-696B2DDC7DC1}" destId="{F316BDF0-12B3-4D25-9636-AFA69F6056C2}" srcOrd="0" destOrd="0" parTransId="{C80E2F18-CF0B-4C67-8FA9-E2D43AE8D472}" sibTransId="{A1AF9130-FEA1-4096-80F5-87A3A7F4432D}"/>
    <dgm:cxn modelId="{C203F991-68AF-4B7F-AC41-53ABA05D4550}" type="presOf" srcId="{2F7B93B4-F92D-4194-A895-696B2DDC7DC1}" destId="{5CA2E3BF-06CA-4BCC-90A7-A3DE8875067C}" srcOrd="0" destOrd="0" presId="urn:microsoft.com/office/officeart/2005/8/layout/hList1"/>
    <dgm:cxn modelId="{DFD0EC97-8055-4AA6-BC11-4BA5097732BC}" type="presOf" srcId="{55118B05-DA53-4E64-9B78-3C9916A2F509}" destId="{4841304A-0509-40C1-A4B2-97877E02951E}" srcOrd="0" destOrd="0" presId="urn:microsoft.com/office/officeart/2005/8/layout/hList1"/>
    <dgm:cxn modelId="{E4EF8FC3-9FC3-4E97-93E4-70A832644DEC}" type="presOf" srcId="{0A2E34DD-7960-4220-B4A3-CDE056B0BBC2}" destId="{D56C2C2B-7103-4189-BA43-6D37A4BD6ABC}" srcOrd="0" destOrd="0" presId="urn:microsoft.com/office/officeart/2005/8/layout/hList1"/>
    <dgm:cxn modelId="{4896E642-58A5-49D6-B6C5-FEB73B2A721D}" type="presParOf" srcId="{A50A40BE-E750-409F-BA8F-94741988E5A3}" destId="{816321E6-3231-4789-9985-B464FA37DD5D}" srcOrd="0" destOrd="0" presId="urn:microsoft.com/office/officeart/2005/8/layout/hList1"/>
    <dgm:cxn modelId="{9AF2D0AF-E7A5-41B2-B8C4-160595C2B656}" type="presParOf" srcId="{816321E6-3231-4789-9985-B464FA37DD5D}" destId="{DE5D1F0D-E9FC-4509-A4E3-98DECF7B9F16}" srcOrd="0" destOrd="0" presId="urn:microsoft.com/office/officeart/2005/8/layout/hList1"/>
    <dgm:cxn modelId="{91159DA6-0081-4270-83E8-062D476C8DB7}" type="presParOf" srcId="{816321E6-3231-4789-9985-B464FA37DD5D}" destId="{4841304A-0509-40C1-A4B2-97877E02951E}" srcOrd="1" destOrd="0" presId="urn:microsoft.com/office/officeart/2005/8/layout/hList1"/>
    <dgm:cxn modelId="{31F862DC-2AE4-425C-AE29-8E3D80900AFD}" type="presParOf" srcId="{A50A40BE-E750-409F-BA8F-94741988E5A3}" destId="{8004CAFC-2942-4A91-BAF2-1623634A4F78}" srcOrd="1" destOrd="0" presId="urn:microsoft.com/office/officeart/2005/8/layout/hList1"/>
    <dgm:cxn modelId="{E02522AB-7BF1-4CE5-ACE0-F17EF0305037}" type="presParOf" srcId="{A50A40BE-E750-409F-BA8F-94741988E5A3}" destId="{F314406D-9E50-428D-8CCD-856DE8B5B435}" srcOrd="2" destOrd="0" presId="urn:microsoft.com/office/officeart/2005/8/layout/hList1"/>
    <dgm:cxn modelId="{110FD46C-0639-4EDA-A1D3-B00ED93CF1AB}" type="presParOf" srcId="{F314406D-9E50-428D-8CCD-856DE8B5B435}" destId="{5CA2E3BF-06CA-4BCC-90A7-A3DE8875067C}" srcOrd="0" destOrd="0" presId="urn:microsoft.com/office/officeart/2005/8/layout/hList1"/>
    <dgm:cxn modelId="{C9A7714E-8E5D-4ADC-B4E9-9EB56BB3B227}" type="presParOf" srcId="{F314406D-9E50-428D-8CCD-856DE8B5B435}" destId="{BC3004B1-F8A3-4E61-8387-2B580E2CE233}" srcOrd="1" destOrd="0" presId="urn:microsoft.com/office/officeart/2005/8/layout/hList1"/>
    <dgm:cxn modelId="{D95ED073-27D3-4D50-88E9-6EC873AED12F}" type="presParOf" srcId="{A50A40BE-E750-409F-BA8F-94741988E5A3}" destId="{A1C1494A-6C57-4CA9-B847-7A303B37EBF2}" srcOrd="3" destOrd="0" presId="urn:microsoft.com/office/officeart/2005/8/layout/hList1"/>
    <dgm:cxn modelId="{F74A87F8-C5E3-4AAB-93F1-78FE9BC08600}" type="presParOf" srcId="{A50A40BE-E750-409F-BA8F-94741988E5A3}" destId="{BC6F7DE4-58D7-46B5-A1DB-A55A34EE9DB5}" srcOrd="4" destOrd="0" presId="urn:microsoft.com/office/officeart/2005/8/layout/hList1"/>
    <dgm:cxn modelId="{5AEA899C-B9B2-4514-A700-E34A436A81AC}" type="presParOf" srcId="{BC6F7DE4-58D7-46B5-A1DB-A55A34EE9DB5}" destId="{64B738DF-7E8A-4C37-A6DE-8B84CDB5B9F2}" srcOrd="0" destOrd="0" presId="urn:microsoft.com/office/officeart/2005/8/layout/hList1"/>
    <dgm:cxn modelId="{B3AE31B0-3385-4731-BB41-12E2E1F0823F}" type="presParOf" srcId="{BC6F7DE4-58D7-46B5-A1DB-A55A34EE9DB5}" destId="{D56C2C2B-7103-4189-BA43-6D37A4BD6A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B88B8-F0C0-45D3-973D-2161CCBD239F}">
      <dsp:nvSpPr>
        <dsp:cNvPr id="0" name=""/>
        <dsp:cNvSpPr/>
      </dsp:nvSpPr>
      <dsp:spPr>
        <a:xfrm>
          <a:off x="2659660" y="1738"/>
          <a:ext cx="2611437" cy="1305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Regulerings-planer</a:t>
          </a:r>
        </a:p>
      </dsp:txBody>
      <dsp:txXfrm>
        <a:off x="2697903" y="39981"/>
        <a:ext cx="2534951" cy="1229232"/>
      </dsp:txXfrm>
    </dsp:sp>
    <dsp:sp modelId="{F63530F7-4A77-4D27-B7EF-75D8836F0B23}">
      <dsp:nvSpPr>
        <dsp:cNvPr id="0" name=""/>
        <dsp:cNvSpPr/>
      </dsp:nvSpPr>
      <dsp:spPr>
        <a:xfrm rot="3600000">
          <a:off x="4441734" y="2294160"/>
          <a:ext cx="1204342" cy="45700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900" kern="1200"/>
        </a:p>
      </dsp:txBody>
      <dsp:txXfrm>
        <a:off x="4578834" y="2385560"/>
        <a:ext cx="930142" cy="274201"/>
      </dsp:txXfrm>
    </dsp:sp>
    <dsp:sp modelId="{13D2282F-9BB9-4B53-829A-0385BAB02727}">
      <dsp:nvSpPr>
        <dsp:cNvPr id="0" name=""/>
        <dsp:cNvSpPr/>
      </dsp:nvSpPr>
      <dsp:spPr>
        <a:xfrm>
          <a:off x="4619471" y="3737865"/>
          <a:ext cx="3005921" cy="1305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Kollektiv-fremkommelighet</a:t>
          </a:r>
        </a:p>
      </dsp:txBody>
      <dsp:txXfrm>
        <a:off x="4657714" y="3776108"/>
        <a:ext cx="2929435" cy="1229232"/>
      </dsp:txXfrm>
    </dsp:sp>
    <dsp:sp modelId="{75A3B731-98F3-4097-A33A-514D5B57D3A5}">
      <dsp:nvSpPr>
        <dsp:cNvPr id="0" name=""/>
        <dsp:cNvSpPr/>
      </dsp:nvSpPr>
      <dsp:spPr>
        <a:xfrm rot="10800000">
          <a:off x="3264587" y="4162223"/>
          <a:ext cx="1204342" cy="45700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900" kern="1200"/>
        </a:p>
      </dsp:txBody>
      <dsp:txXfrm rot="10800000">
        <a:off x="3401687" y="4253623"/>
        <a:ext cx="930142" cy="274201"/>
      </dsp:txXfrm>
    </dsp:sp>
    <dsp:sp modelId="{C5ACCD2B-1E06-40B3-8A6C-BC10F4F6C306}">
      <dsp:nvSpPr>
        <dsp:cNvPr id="0" name=""/>
        <dsp:cNvSpPr/>
      </dsp:nvSpPr>
      <dsp:spPr>
        <a:xfrm>
          <a:off x="502606" y="3737865"/>
          <a:ext cx="2611437" cy="1305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Utforming av vegnett</a:t>
          </a:r>
        </a:p>
      </dsp:txBody>
      <dsp:txXfrm>
        <a:off x="540849" y="3776108"/>
        <a:ext cx="2534951" cy="1229232"/>
      </dsp:txXfrm>
    </dsp:sp>
    <dsp:sp modelId="{185F2ABC-26F6-4869-8AFE-880682A45E69}">
      <dsp:nvSpPr>
        <dsp:cNvPr id="0" name=""/>
        <dsp:cNvSpPr/>
      </dsp:nvSpPr>
      <dsp:spPr>
        <a:xfrm rot="18000000">
          <a:off x="2284681" y="2294160"/>
          <a:ext cx="1204342" cy="45700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900" kern="1200"/>
        </a:p>
      </dsp:txBody>
      <dsp:txXfrm>
        <a:off x="2421781" y="2385560"/>
        <a:ext cx="930142" cy="274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D1F0D-E9FC-4509-A4E3-98DECF7B9F16}">
      <dsp:nvSpPr>
        <dsp:cNvPr id="0" name=""/>
        <dsp:cNvSpPr/>
      </dsp:nvSpPr>
      <dsp:spPr>
        <a:xfrm>
          <a:off x="3450" y="2031827"/>
          <a:ext cx="3364655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Reisemiddelvalg</a:t>
          </a:r>
        </a:p>
      </dsp:txBody>
      <dsp:txXfrm>
        <a:off x="3450" y="2031827"/>
        <a:ext cx="3364655" cy="691200"/>
      </dsp:txXfrm>
    </dsp:sp>
    <dsp:sp modelId="{4841304A-0509-40C1-A4B2-97877E02951E}">
      <dsp:nvSpPr>
        <dsp:cNvPr id="0" name=""/>
        <dsp:cNvSpPr/>
      </dsp:nvSpPr>
      <dsp:spPr>
        <a:xfrm>
          <a:off x="3450" y="2723027"/>
          <a:ext cx="3364655" cy="1383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Matriser/avvikling uavhengige</a:t>
          </a:r>
        </a:p>
      </dsp:txBody>
      <dsp:txXfrm>
        <a:off x="3450" y="2723027"/>
        <a:ext cx="3364655" cy="1383480"/>
      </dsp:txXfrm>
    </dsp:sp>
    <dsp:sp modelId="{5CA2E3BF-06CA-4BCC-90A7-A3DE8875067C}">
      <dsp:nvSpPr>
        <dsp:cNvPr id="0" name=""/>
        <dsp:cNvSpPr/>
      </dsp:nvSpPr>
      <dsp:spPr>
        <a:xfrm>
          <a:off x="3839158" y="2031827"/>
          <a:ext cx="3364655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Framskriving</a:t>
          </a:r>
        </a:p>
      </dsp:txBody>
      <dsp:txXfrm>
        <a:off x="3839158" y="2031827"/>
        <a:ext cx="3364655" cy="691200"/>
      </dsp:txXfrm>
    </dsp:sp>
    <dsp:sp modelId="{BC3004B1-F8A3-4E61-8387-2B580E2CE233}">
      <dsp:nvSpPr>
        <dsp:cNvPr id="0" name=""/>
        <dsp:cNvSpPr/>
      </dsp:nvSpPr>
      <dsp:spPr>
        <a:xfrm>
          <a:off x="3839158" y="2723027"/>
          <a:ext cx="3364655" cy="1383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Befolkning –&gt; turproduksjon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Nullvekstmålet?</a:t>
          </a:r>
        </a:p>
      </dsp:txBody>
      <dsp:txXfrm>
        <a:off x="3839158" y="2723027"/>
        <a:ext cx="3364655" cy="1383480"/>
      </dsp:txXfrm>
    </dsp:sp>
    <dsp:sp modelId="{64B738DF-7E8A-4C37-A6DE-8B84CDB5B9F2}">
      <dsp:nvSpPr>
        <dsp:cNvPr id="0" name=""/>
        <dsp:cNvSpPr/>
      </dsp:nvSpPr>
      <dsp:spPr>
        <a:xfrm>
          <a:off x="7674866" y="2031827"/>
          <a:ext cx="3364655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Data</a:t>
          </a:r>
        </a:p>
      </dsp:txBody>
      <dsp:txXfrm>
        <a:off x="7674866" y="2031827"/>
        <a:ext cx="3364655" cy="691200"/>
      </dsp:txXfrm>
    </dsp:sp>
    <dsp:sp modelId="{D56C2C2B-7103-4189-BA43-6D37A4BD6ABC}">
      <dsp:nvSpPr>
        <dsp:cNvPr id="0" name=""/>
        <dsp:cNvSpPr/>
      </dsp:nvSpPr>
      <dsp:spPr>
        <a:xfrm>
          <a:off x="7674866" y="2723027"/>
          <a:ext cx="3364655" cy="1383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RTM/RVU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400" kern="1200" dirty="0"/>
            <a:t>Tellepunkt</a:t>
          </a:r>
        </a:p>
      </dsp:txBody>
      <dsp:txXfrm>
        <a:off x="7674866" y="2723027"/>
        <a:ext cx="3364655" cy="138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FD5F3A8-BB85-4CE9-8062-B6CC14563016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91001DB-5DC6-43D5-B9D9-9DA856B90B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11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Veldig forenklet framstilling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Mikrosimulering, kjører individuelle biler på vegnettet for å se utfall</a:t>
            </a:r>
          </a:p>
          <a:p>
            <a:endParaRPr lang="nb-NO" dirty="0"/>
          </a:p>
          <a:p>
            <a:r>
              <a:rPr lang="nb-NO" dirty="0"/>
              <a:t>Trøndelag fylke har lisens på programvare og eier modellen</a:t>
            </a:r>
          </a:p>
          <a:p>
            <a:endParaRPr lang="nb-NO" dirty="0"/>
          </a:p>
          <a:p>
            <a:r>
              <a:rPr lang="nb-NO" dirty="0"/>
              <a:t>Brukes på Nyhavna, Elgesetergate, H7, Kongens gate, </a:t>
            </a:r>
            <a:r>
              <a:rPr lang="nb-NO" dirty="0" err="1"/>
              <a:t>Byåsenveien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AIMSUN.Next</a:t>
            </a:r>
            <a:r>
              <a:rPr lang="nb-NO" dirty="0"/>
              <a:t> er programvaren, AIMSUN Trondheim er modellen</a:t>
            </a:r>
          </a:p>
          <a:p>
            <a:endParaRPr lang="nb-NO" dirty="0"/>
          </a:p>
          <a:p>
            <a:r>
              <a:rPr lang="nb-NO" dirty="0"/>
              <a:t>Ny versjon nylig utviklet av COWI, ferdig i vår.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001DB-5DC6-43D5-B9D9-9DA856B90BA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344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OD-matrisene er statiske. Bearbeides i kalibrering/klargjøring. Endres ikke når modellen kjøres uansett hva som skjer.</a:t>
            </a:r>
          </a:p>
          <a:p>
            <a:endParaRPr lang="nb-NO" dirty="0"/>
          </a:p>
          <a:p>
            <a:r>
              <a:rPr lang="nb-NO" dirty="0"/>
              <a:t>Nettverket er statisk, men med alternativer. Man sammenligner gjerne dagens nettverk mot planlagte nettverk, alle med framtidens matriser.</a:t>
            </a:r>
          </a:p>
          <a:p>
            <a:endParaRPr lang="nb-NO" dirty="0"/>
          </a:p>
          <a:p>
            <a:r>
              <a:rPr lang="nb-NO" dirty="0"/>
              <a:t>Vegvalget er dynamisk. Mulighet for ulik grad av dynamikk i modellen. Endres av nettverk/kø.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001DB-5DC6-43D5-B9D9-9DA856B90BA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60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Får utgangspunkt til matriser fra RTM (2016 i nåværende modell)</a:t>
            </a:r>
          </a:p>
          <a:p>
            <a:r>
              <a:rPr lang="nb-NO" dirty="0"/>
              <a:t>Oppretter vegnett, signalanlegg, (hendelser), ++</a:t>
            </a:r>
          </a:p>
          <a:p>
            <a:r>
              <a:rPr lang="nb-NO" dirty="0"/>
              <a:t>Tar inn annen data, f.eks. rutetabeller fra ATB</a:t>
            </a:r>
          </a:p>
          <a:p>
            <a:r>
              <a:rPr lang="nb-NO" dirty="0"/>
              <a:t>Henter inn </a:t>
            </a:r>
            <a:r>
              <a:rPr lang="nb-NO" dirty="0" err="1"/>
              <a:t>telledata</a:t>
            </a:r>
            <a:r>
              <a:rPr lang="nb-NO" dirty="0"/>
              <a:t> (nivå1, manuell telling, krysstelling, </a:t>
            </a:r>
          </a:p>
          <a:p>
            <a:endParaRPr lang="nb-NO" dirty="0"/>
          </a:p>
          <a:p>
            <a:r>
              <a:rPr lang="nb-NO" dirty="0"/>
              <a:t>Kalibrering: Kjører modellen, ser på kjøring/resultater, verifiserer mot </a:t>
            </a:r>
            <a:r>
              <a:rPr lang="nb-NO" dirty="0" err="1"/>
              <a:t>telledata</a:t>
            </a:r>
            <a:r>
              <a:rPr lang="nb-NO" dirty="0"/>
              <a:t>, redigerer matriser/vegnett/bussruter for å få bedre samsvar med </a:t>
            </a:r>
            <a:r>
              <a:rPr lang="nb-NO" dirty="0" err="1"/>
              <a:t>telledata</a:t>
            </a:r>
            <a:r>
              <a:rPr lang="nb-NO" dirty="0"/>
              <a:t>. Itererer til fornøyd -&gt; Ferdig modell klar til å teste alternativer!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001DB-5DC6-43D5-B9D9-9DA856B90BA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000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Interaksjon mellom regulering/samfunnsendring/utbygging, kollektivframkommelighet, og alternative utforminger av vegnettet. Trenger vi kollektivfelt? Hvordan får vi bussen gjennom kryss? Kan vi legge om tillat kjøremønster?</a:t>
            </a:r>
          </a:p>
          <a:p>
            <a:endParaRPr lang="nb-NO" dirty="0"/>
          </a:p>
          <a:p>
            <a:r>
              <a:rPr lang="nb-NO" dirty="0"/>
              <a:t>God på kollektiv, krysskapasitet, strekningskapasitet.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001DB-5DC6-43D5-B9D9-9DA856B90BA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63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Aimsun har statiske matriser og derfor ingen feedback på endring av reisemiddel. Kun endret rute, </a:t>
            </a:r>
            <a:r>
              <a:rPr lang="nb-NO" dirty="0" err="1"/>
              <a:t>kølengde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Endring i befolkning/arbeid, hva skjer med turproduksjon? Skal vi legge nullvekstmålet til grunn, hvordan?</a:t>
            </a:r>
          </a:p>
          <a:p>
            <a:endParaRPr lang="nb-NO" dirty="0"/>
          </a:p>
          <a:p>
            <a:r>
              <a:rPr lang="nb-NO" dirty="0"/>
              <a:t> RTM er utgangspunkt for turproduksjonen, basert på </a:t>
            </a:r>
            <a:r>
              <a:rPr lang="nb-NO" dirty="0" err="1"/>
              <a:t>RVUer</a:t>
            </a:r>
            <a:r>
              <a:rPr lang="nb-NO" dirty="0"/>
              <a:t>, i tillegg tar vi inn tellinger. Kan vi få mer data? Bedre data? Lettere konvertering fra RTM til Aimsun?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1001DB-5DC6-43D5-B9D9-9DA856B90BA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18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9B99E569-489B-4A5A-9688-30C3EB7AB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6" y="304590"/>
            <a:ext cx="2434127" cy="9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/>
              <a:t>trondelagfylke.no | fb.com/</a:t>
            </a:r>
            <a:r>
              <a:rPr lang="nb-NO" sz="1300" err="1"/>
              <a:t>trondelagfylke</a:t>
            </a:r>
            <a:endParaRPr lang="nb-NO" sz="13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180F9EF-C83D-44E5-A14B-9713F4B0E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52" y="1929634"/>
            <a:ext cx="2709097" cy="23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700374" y="699473"/>
            <a:ext cx="7590375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94078" y="6160824"/>
            <a:ext cx="346297" cy="18466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5268" y="6402221"/>
            <a:ext cx="1367763" cy="138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1C1BDA6-6FC7-4031-B0EE-715EEFBF688C}" type="datetime1">
              <a:rPr lang="nb-NO" smtClean="0"/>
              <a:t>25.08.2023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102829" y="6374165"/>
            <a:ext cx="9663117" cy="18466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37842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 hidden="1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25.08.2023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53912F0C-7C67-40A1-A7B9-A0E9EF540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25.08.2023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 hidden="1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5CAFB2-6E0D-49A8-99F0-04FF78C5A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15028"/>
            <a:ext cx="10363200" cy="2478331"/>
          </a:xfrm>
        </p:spPr>
        <p:txBody>
          <a:bodyPr>
            <a:normAutofit fontScale="90000"/>
          </a:bodyPr>
          <a:lstStyle/>
          <a:p>
            <a:br>
              <a:rPr lang="nb-NO" sz="4800" dirty="0">
                <a:solidFill>
                  <a:schemeClr val="tx1"/>
                </a:solidFill>
                <a:latin typeface="Oswald"/>
                <a:ea typeface="Verdana"/>
              </a:rPr>
            </a:br>
            <a:br>
              <a:rPr lang="nb-NO" sz="4800" dirty="0">
                <a:solidFill>
                  <a:schemeClr val="tx1"/>
                </a:solidFill>
                <a:latin typeface="Oswald"/>
                <a:ea typeface="Verdana"/>
              </a:rPr>
            </a:br>
            <a:r>
              <a:rPr lang="nb-NO" sz="4800" dirty="0">
                <a:solidFill>
                  <a:schemeClr val="tx1"/>
                </a:solidFill>
                <a:latin typeface="Oswald"/>
                <a:ea typeface="Verdana"/>
              </a:rPr>
              <a:t>Presentasjon av Aimsun Trondheim</a:t>
            </a:r>
            <a:br>
              <a:rPr lang="nb-NO" sz="4800" dirty="0">
                <a:solidFill>
                  <a:schemeClr val="tx1"/>
                </a:solidFill>
                <a:latin typeface="Oswald"/>
                <a:ea typeface="Verdana"/>
              </a:rPr>
            </a:br>
            <a:br>
              <a:rPr lang="nb-NO" sz="4800" dirty="0">
                <a:solidFill>
                  <a:schemeClr val="tx1"/>
                </a:solidFill>
                <a:latin typeface="Oswald"/>
                <a:ea typeface="Verdana"/>
              </a:rPr>
            </a:br>
            <a:r>
              <a:rPr lang="nb-NO" sz="4800" dirty="0">
                <a:solidFill>
                  <a:schemeClr val="bg2">
                    <a:lumMod val="50000"/>
                  </a:schemeClr>
                </a:solidFill>
                <a:latin typeface="Oswald"/>
                <a:ea typeface="Verdana"/>
              </a:rPr>
              <a:t>Jonas Lund</a:t>
            </a:r>
            <a:br>
              <a:rPr lang="nb-NO" sz="4800" dirty="0">
                <a:solidFill>
                  <a:schemeClr val="tx1"/>
                </a:solidFill>
                <a:latin typeface="Oswald"/>
                <a:ea typeface="Verdana"/>
              </a:rPr>
            </a:br>
            <a:endParaRPr lang="nb-NO" sz="4000" dirty="0">
              <a:solidFill>
                <a:schemeClr val="tx1"/>
              </a:solidFill>
              <a:latin typeface="Oswald"/>
              <a:ea typeface="Verdana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6E8297-8E85-4F43-B346-0DEF68D0D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257" y="5166096"/>
            <a:ext cx="10907486" cy="984885"/>
          </a:xfrm>
        </p:spPr>
        <p:txBody>
          <a:bodyPr>
            <a:normAutofit/>
          </a:bodyPr>
          <a:lstStyle/>
          <a:p>
            <a:r>
              <a:rPr lang="nb-NO" sz="3600" dirty="0" err="1">
                <a:solidFill>
                  <a:schemeClr val="bg2">
                    <a:lumMod val="50000"/>
                  </a:schemeClr>
                </a:solidFill>
                <a:latin typeface="Oswald"/>
                <a:ea typeface="Verdana"/>
              </a:rPr>
              <a:t>MoST</a:t>
            </a:r>
            <a:r>
              <a:rPr lang="nb-NO" sz="3600" dirty="0">
                <a:solidFill>
                  <a:schemeClr val="bg2">
                    <a:lumMod val="50000"/>
                  </a:schemeClr>
                </a:solidFill>
                <a:latin typeface="Oswald"/>
                <a:ea typeface="Verdana"/>
              </a:rPr>
              <a:t> 01.09.23</a:t>
            </a:r>
            <a:endParaRPr lang="nb-NO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0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E548BA0-907B-89E3-C140-27FA5A001C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6295" y="699473"/>
            <a:ext cx="8879305" cy="354711"/>
          </a:xfrm>
        </p:spPr>
        <p:txBody>
          <a:bodyPr>
            <a:noAutofit/>
          </a:bodyPr>
          <a:lstStyle/>
          <a:p>
            <a:r>
              <a:rPr lang="nb-NO" sz="4000" dirty="0"/>
              <a:t>Veldig grovt om modelloppbygging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8BADC63-6CC1-5FDF-B39F-E1D9D6A32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19" y="2480270"/>
            <a:ext cx="2790303" cy="196500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893651A-A1EC-B07D-03BA-34A29C8B9D42}"/>
              </a:ext>
            </a:extLst>
          </p:cNvPr>
          <p:cNvSpPr txBox="1"/>
          <p:nvPr/>
        </p:nvSpPr>
        <p:spPr>
          <a:xfrm>
            <a:off x="326219" y="2020172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Matriser: Statisk</a:t>
            </a:r>
          </a:p>
        </p:txBody>
      </p:sp>
      <p:pic>
        <p:nvPicPr>
          <p:cNvPr id="1026" name="Picture 2" descr="Logo og profilelementer | AD Arkitekter AS">
            <a:extLst>
              <a:ext uri="{FF2B5EF4-FFF2-40B4-BE49-F238E27FC236}">
                <a16:creationId xmlns:a16="http://schemas.microsoft.com/office/drawing/2014/main" id="{E06A8CF4-D80D-2749-3A21-1636B6978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36" y="2481837"/>
            <a:ext cx="34956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B61EFDA-ABAB-BC89-0920-9DDDBE6A691B}"/>
              </a:ext>
            </a:extLst>
          </p:cNvPr>
          <p:cNvSpPr txBox="1"/>
          <p:nvPr/>
        </p:nvSpPr>
        <p:spPr>
          <a:xfrm>
            <a:off x="8173236" y="2020172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Vegvalg: Dynamisk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11EBA20-78DE-A468-AF6E-9328ECD0FD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76" t="3733" r="3425" b="9511"/>
          <a:stretch/>
        </p:blipFill>
        <p:spPr>
          <a:xfrm>
            <a:off x="3669775" y="2525763"/>
            <a:ext cx="3950208" cy="297485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690ACED-F4FA-F843-9BBC-C490A0296B3D}"/>
              </a:ext>
            </a:extLst>
          </p:cNvPr>
          <p:cNvSpPr txBox="1"/>
          <p:nvPr/>
        </p:nvSpPr>
        <p:spPr>
          <a:xfrm>
            <a:off x="3669775" y="2018605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Nettverk: Alternativer</a:t>
            </a:r>
          </a:p>
        </p:txBody>
      </p:sp>
    </p:spTree>
    <p:extLst>
      <p:ext uri="{BB962C8B-B14F-4D97-AF65-F5344CB8AC3E}">
        <p14:creationId xmlns:p14="http://schemas.microsoft.com/office/powerpoint/2010/main" val="42009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B963957-74F4-EDF5-1CE6-25357DA3E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nb-NO" sz="4000" dirty="0"/>
              <a:t>Trondheimsmodellen</a:t>
            </a:r>
          </a:p>
        </p:txBody>
      </p:sp>
      <p:sp>
        <p:nvSpPr>
          <p:cNvPr id="10" name="Prosess 9">
            <a:extLst>
              <a:ext uri="{FF2B5EF4-FFF2-40B4-BE49-F238E27FC236}">
                <a16:creationId xmlns:a16="http://schemas.microsoft.com/office/drawing/2014/main" id="{C6BC63C1-1BBD-477C-4447-85D46919DBA8}"/>
              </a:ext>
            </a:extLst>
          </p:cNvPr>
          <p:cNvSpPr/>
          <p:nvPr/>
        </p:nvSpPr>
        <p:spPr>
          <a:xfrm>
            <a:off x="4962857" y="5156882"/>
            <a:ext cx="2054775" cy="138848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Vegnett</a:t>
            </a:r>
          </a:p>
        </p:txBody>
      </p:sp>
      <p:sp>
        <p:nvSpPr>
          <p:cNvPr id="11" name="Flytskjema: Data 10">
            <a:extLst>
              <a:ext uri="{FF2B5EF4-FFF2-40B4-BE49-F238E27FC236}">
                <a16:creationId xmlns:a16="http://schemas.microsoft.com/office/drawing/2014/main" id="{324FE0CB-C6A4-A190-EC4D-27539F28FE0B}"/>
              </a:ext>
            </a:extLst>
          </p:cNvPr>
          <p:cNvSpPr/>
          <p:nvPr/>
        </p:nvSpPr>
        <p:spPr>
          <a:xfrm>
            <a:off x="157534" y="3295505"/>
            <a:ext cx="1906834" cy="1388485"/>
          </a:xfrm>
          <a:prstGeom prst="flowChartInputOutp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RTM</a:t>
            </a:r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2747807B-7924-9F30-49C8-5D4B19338E47}"/>
              </a:ext>
            </a:extLst>
          </p:cNvPr>
          <p:cNvCxnSpPr>
            <a:cxnSpLocks/>
            <a:stCxn id="11" idx="5"/>
          </p:cNvCxnSpPr>
          <p:nvPr/>
        </p:nvCxnSpPr>
        <p:spPr>
          <a:xfrm flipH="1" flipV="1">
            <a:off x="1667156" y="3623310"/>
            <a:ext cx="206529" cy="36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ytskjema: Data 18">
            <a:extLst>
              <a:ext uri="{FF2B5EF4-FFF2-40B4-BE49-F238E27FC236}">
                <a16:creationId xmlns:a16="http://schemas.microsoft.com/office/drawing/2014/main" id="{FFCF4882-413D-49F4-FC0A-A2AF98DC922E}"/>
              </a:ext>
            </a:extLst>
          </p:cNvPr>
          <p:cNvSpPr/>
          <p:nvPr/>
        </p:nvSpPr>
        <p:spPr>
          <a:xfrm>
            <a:off x="6407605" y="1520028"/>
            <a:ext cx="2301351" cy="1388485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err="1">
                <a:solidFill>
                  <a:schemeClr val="tx1"/>
                </a:solidFill>
              </a:rPr>
              <a:t>Telledata</a:t>
            </a:r>
            <a:endParaRPr lang="nb-NO" sz="2100" dirty="0">
              <a:solidFill>
                <a:schemeClr val="tx1"/>
              </a:solidFill>
            </a:endParaRPr>
          </a:p>
        </p:txBody>
      </p:sp>
      <p:sp>
        <p:nvSpPr>
          <p:cNvPr id="21" name="Indre lager 20">
            <a:extLst>
              <a:ext uri="{FF2B5EF4-FFF2-40B4-BE49-F238E27FC236}">
                <a16:creationId xmlns:a16="http://schemas.microsoft.com/office/drawing/2014/main" id="{65B5DCF7-34E3-DC82-CD9F-11E80C2EDD77}"/>
              </a:ext>
            </a:extLst>
          </p:cNvPr>
          <p:cNvSpPr/>
          <p:nvPr/>
        </p:nvSpPr>
        <p:spPr>
          <a:xfrm>
            <a:off x="2355917" y="3295505"/>
            <a:ext cx="2054779" cy="1388487"/>
          </a:xfrm>
          <a:prstGeom prst="flowChartInternalStorag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Matriser</a:t>
            </a:r>
          </a:p>
        </p:txBody>
      </p:sp>
      <p:sp>
        <p:nvSpPr>
          <p:cNvPr id="22" name="Prosess 21">
            <a:extLst>
              <a:ext uri="{FF2B5EF4-FFF2-40B4-BE49-F238E27FC236}">
                <a16:creationId xmlns:a16="http://schemas.microsoft.com/office/drawing/2014/main" id="{F3011B76-9F30-EF1C-A74C-BBFA4D208E53}"/>
              </a:ext>
            </a:extLst>
          </p:cNvPr>
          <p:cNvSpPr/>
          <p:nvPr/>
        </p:nvSpPr>
        <p:spPr>
          <a:xfrm>
            <a:off x="4833802" y="3288454"/>
            <a:ext cx="2301351" cy="138848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Kalibrering av modell</a:t>
            </a:r>
          </a:p>
        </p:txBody>
      </p:sp>
      <p:sp>
        <p:nvSpPr>
          <p:cNvPr id="37" name="Terminator 36">
            <a:extLst>
              <a:ext uri="{FF2B5EF4-FFF2-40B4-BE49-F238E27FC236}">
                <a16:creationId xmlns:a16="http://schemas.microsoft.com/office/drawing/2014/main" id="{420F9202-8C56-AE29-A566-DDA2836B26C3}"/>
              </a:ext>
            </a:extLst>
          </p:cNvPr>
          <p:cNvSpPr/>
          <p:nvPr/>
        </p:nvSpPr>
        <p:spPr>
          <a:xfrm>
            <a:off x="8561286" y="3569545"/>
            <a:ext cx="1660261" cy="8404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Modell</a:t>
            </a:r>
          </a:p>
        </p:txBody>
      </p:sp>
      <p:cxnSp>
        <p:nvCxnSpPr>
          <p:cNvPr id="39" name="Rett pilkobling 38">
            <a:extLst>
              <a:ext uri="{FF2B5EF4-FFF2-40B4-BE49-F238E27FC236}">
                <a16:creationId xmlns:a16="http://schemas.microsoft.com/office/drawing/2014/main" id="{ACEA80A0-A033-AA1F-F56F-AF23288BDEA9}"/>
              </a:ext>
            </a:extLst>
          </p:cNvPr>
          <p:cNvCxnSpPr>
            <a:cxnSpLocks/>
            <a:stCxn id="22" idx="3"/>
            <a:endCxn id="37" idx="1"/>
          </p:cNvCxnSpPr>
          <p:nvPr/>
        </p:nvCxnSpPr>
        <p:spPr>
          <a:xfrm>
            <a:off x="7135153" y="3982698"/>
            <a:ext cx="1426133" cy="7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Rett pilkobling 49">
            <a:extLst>
              <a:ext uri="{FF2B5EF4-FFF2-40B4-BE49-F238E27FC236}">
                <a16:creationId xmlns:a16="http://schemas.microsoft.com/office/drawing/2014/main" id="{E2179307-7082-3318-B273-FB745FFB6A2A}"/>
              </a:ext>
            </a:extLst>
          </p:cNvPr>
          <p:cNvCxnSpPr>
            <a:stCxn id="11" idx="5"/>
            <a:endCxn id="21" idx="1"/>
          </p:cNvCxnSpPr>
          <p:nvPr/>
        </p:nvCxnSpPr>
        <p:spPr>
          <a:xfrm>
            <a:off x="1873685" y="3989748"/>
            <a:ext cx="48223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Rett pilkobling 51">
            <a:extLst>
              <a:ext uri="{FF2B5EF4-FFF2-40B4-BE49-F238E27FC236}">
                <a16:creationId xmlns:a16="http://schemas.microsoft.com/office/drawing/2014/main" id="{9AB75451-9DFD-153C-6ADD-22A17DAA8EBA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 flipV="1">
            <a:off x="4410696" y="3982698"/>
            <a:ext cx="423106" cy="7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Flytskjema: Data 74">
            <a:extLst>
              <a:ext uri="{FF2B5EF4-FFF2-40B4-BE49-F238E27FC236}">
                <a16:creationId xmlns:a16="http://schemas.microsoft.com/office/drawing/2014/main" id="{B464CCEF-C265-86C4-EB2D-2472E2FF306F}"/>
              </a:ext>
            </a:extLst>
          </p:cNvPr>
          <p:cNvSpPr/>
          <p:nvPr/>
        </p:nvSpPr>
        <p:spPr>
          <a:xfrm>
            <a:off x="155986" y="3295503"/>
            <a:ext cx="1906834" cy="1388485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RTM</a:t>
            </a:r>
          </a:p>
        </p:txBody>
      </p:sp>
      <p:sp>
        <p:nvSpPr>
          <p:cNvPr id="76" name="Flytskjema: Data 75">
            <a:extLst>
              <a:ext uri="{FF2B5EF4-FFF2-40B4-BE49-F238E27FC236}">
                <a16:creationId xmlns:a16="http://schemas.microsoft.com/office/drawing/2014/main" id="{EF6A8A4D-97BD-AA57-8150-3236070D427E}"/>
              </a:ext>
            </a:extLst>
          </p:cNvPr>
          <p:cNvSpPr/>
          <p:nvPr/>
        </p:nvSpPr>
        <p:spPr>
          <a:xfrm>
            <a:off x="3894690" y="1520027"/>
            <a:ext cx="2301351" cy="1388485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900" dirty="0">
                <a:solidFill>
                  <a:schemeClr val="tx1"/>
                </a:solidFill>
              </a:rPr>
              <a:t>ATB bussruter</a:t>
            </a:r>
          </a:p>
        </p:txBody>
      </p:sp>
      <p:cxnSp>
        <p:nvCxnSpPr>
          <p:cNvPr id="79" name="Rett pilkobling 78">
            <a:extLst>
              <a:ext uri="{FF2B5EF4-FFF2-40B4-BE49-F238E27FC236}">
                <a16:creationId xmlns:a16="http://schemas.microsoft.com/office/drawing/2014/main" id="{C4081D0E-02B8-DFF2-0D2C-320E408D4D3A}"/>
              </a:ext>
            </a:extLst>
          </p:cNvPr>
          <p:cNvCxnSpPr>
            <a:cxnSpLocks/>
            <a:stCxn id="76" idx="4"/>
            <a:endCxn id="22" idx="0"/>
          </p:cNvCxnSpPr>
          <p:nvPr/>
        </p:nvCxnSpPr>
        <p:spPr>
          <a:xfrm>
            <a:off x="5045366" y="2908512"/>
            <a:ext cx="939112" cy="379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Rett pilkobling 81">
            <a:extLst>
              <a:ext uri="{FF2B5EF4-FFF2-40B4-BE49-F238E27FC236}">
                <a16:creationId xmlns:a16="http://schemas.microsoft.com/office/drawing/2014/main" id="{057E7F90-5505-C079-FD30-C3210932F79C}"/>
              </a:ext>
            </a:extLst>
          </p:cNvPr>
          <p:cNvCxnSpPr>
            <a:cxnSpLocks/>
            <a:stCxn id="10" idx="0"/>
            <a:endCxn id="22" idx="2"/>
          </p:cNvCxnSpPr>
          <p:nvPr/>
        </p:nvCxnSpPr>
        <p:spPr>
          <a:xfrm flipH="1" flipV="1">
            <a:off x="5984478" y="4676941"/>
            <a:ext cx="5767" cy="479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Rett pilkobling 142">
            <a:extLst>
              <a:ext uri="{FF2B5EF4-FFF2-40B4-BE49-F238E27FC236}">
                <a16:creationId xmlns:a16="http://schemas.microsoft.com/office/drawing/2014/main" id="{5E0E71E7-F209-AB10-4CD1-6ED210E707D9}"/>
              </a:ext>
            </a:extLst>
          </p:cNvPr>
          <p:cNvCxnSpPr>
            <a:stCxn id="19" idx="3"/>
            <a:endCxn id="22" idx="0"/>
          </p:cNvCxnSpPr>
          <p:nvPr/>
        </p:nvCxnSpPr>
        <p:spPr>
          <a:xfrm flipH="1">
            <a:off x="5984478" y="2908513"/>
            <a:ext cx="1343667" cy="3799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ett pilkobling 144">
            <a:extLst>
              <a:ext uri="{FF2B5EF4-FFF2-40B4-BE49-F238E27FC236}">
                <a16:creationId xmlns:a16="http://schemas.microsoft.com/office/drawing/2014/main" id="{2E9BA69B-B277-D484-5636-887B962C9B7D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 flipV="1">
            <a:off x="4410696" y="3982698"/>
            <a:ext cx="423106" cy="70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Rett pilkobling 146">
            <a:extLst>
              <a:ext uri="{FF2B5EF4-FFF2-40B4-BE49-F238E27FC236}">
                <a16:creationId xmlns:a16="http://schemas.microsoft.com/office/drawing/2014/main" id="{8FDBA014-888F-0041-692B-048B9048EC8F}"/>
              </a:ext>
            </a:extLst>
          </p:cNvPr>
          <p:cNvCxnSpPr>
            <a:stCxn id="76" idx="4"/>
            <a:endCxn id="22" idx="0"/>
          </p:cNvCxnSpPr>
          <p:nvPr/>
        </p:nvCxnSpPr>
        <p:spPr>
          <a:xfrm>
            <a:off x="5045366" y="2908512"/>
            <a:ext cx="939112" cy="3799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Rett pilkobling 148">
            <a:extLst>
              <a:ext uri="{FF2B5EF4-FFF2-40B4-BE49-F238E27FC236}">
                <a16:creationId xmlns:a16="http://schemas.microsoft.com/office/drawing/2014/main" id="{ACA20EA1-5E08-4D8C-CD47-C2B8179B16F4}"/>
              </a:ext>
            </a:extLst>
          </p:cNvPr>
          <p:cNvCxnSpPr>
            <a:stCxn id="19" idx="3"/>
            <a:endCxn id="22" idx="0"/>
          </p:cNvCxnSpPr>
          <p:nvPr/>
        </p:nvCxnSpPr>
        <p:spPr>
          <a:xfrm flipH="1">
            <a:off x="5984478" y="2908513"/>
            <a:ext cx="1343667" cy="3799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Rett pilkobling 150">
            <a:extLst>
              <a:ext uri="{FF2B5EF4-FFF2-40B4-BE49-F238E27FC236}">
                <a16:creationId xmlns:a16="http://schemas.microsoft.com/office/drawing/2014/main" id="{C31A6B4B-A385-A9E6-00BD-A16341D51AB9}"/>
              </a:ext>
            </a:extLst>
          </p:cNvPr>
          <p:cNvCxnSpPr>
            <a:stCxn id="10" idx="0"/>
            <a:endCxn id="22" idx="2"/>
          </p:cNvCxnSpPr>
          <p:nvPr/>
        </p:nvCxnSpPr>
        <p:spPr>
          <a:xfrm flipH="1" flipV="1">
            <a:off x="5984478" y="4676941"/>
            <a:ext cx="5767" cy="4799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6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40435B4-02C3-33A0-DB84-134D62DC89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0373" y="699473"/>
            <a:ext cx="8754842" cy="354711"/>
          </a:xfrm>
        </p:spPr>
        <p:txBody>
          <a:bodyPr>
            <a:noAutofit/>
          </a:bodyPr>
          <a:lstStyle/>
          <a:p>
            <a:r>
              <a:rPr lang="nb-NO" sz="4000" dirty="0"/>
              <a:t>Hvorfor bruker vi Aimsun-modell?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2D7188-CD88-C01F-ECCE-8707C2E1A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020226"/>
              </p:ext>
            </p:extLst>
          </p:nvPr>
        </p:nvGraphicFramePr>
        <p:xfrm>
          <a:off x="1490293" y="1457633"/>
          <a:ext cx="8128000" cy="504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E4F2626A-5120-BB9C-1C28-D603C5991393}"/>
              </a:ext>
            </a:extLst>
          </p:cNvPr>
          <p:cNvSpPr/>
          <p:nvPr/>
        </p:nvSpPr>
        <p:spPr>
          <a:xfrm>
            <a:off x="1371600" y="4551680"/>
            <a:ext cx="8625840" cy="2174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513985E-EEC5-39D2-EA78-6DFC559301C4}"/>
              </a:ext>
            </a:extLst>
          </p:cNvPr>
          <p:cNvSpPr txBox="1"/>
          <p:nvPr/>
        </p:nvSpPr>
        <p:spPr>
          <a:xfrm>
            <a:off x="1441666" y="4633516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AIMSUN</a:t>
            </a:r>
          </a:p>
        </p:txBody>
      </p:sp>
    </p:spTree>
    <p:extLst>
      <p:ext uri="{BB962C8B-B14F-4D97-AF65-F5344CB8AC3E}">
        <p14:creationId xmlns:p14="http://schemas.microsoft.com/office/powerpoint/2010/main" val="9303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830958-4CE0-CD60-6869-77916FF04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56E82D-B60B-A6F8-CD82-373F2E10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729467-13E9-B980-5F68-BCBEE5E1E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Skjerminnspilling 7">
            <a:hlinkClick r:id="" action="ppaction://media"/>
            <a:extLst>
              <a:ext uri="{FF2B5EF4-FFF2-40B4-BE49-F238E27FC236}">
                <a16:creationId xmlns:a16="http://schemas.microsoft.com/office/drawing/2014/main" id="{D1E4D0FD-0678-822A-5BF6-7800AD4E4C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838" y="0"/>
            <a:ext cx="1072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9243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583D676-0D74-FC5A-3232-0F913240A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0374" y="699473"/>
            <a:ext cx="8654519" cy="354711"/>
          </a:xfrm>
        </p:spPr>
        <p:txBody>
          <a:bodyPr>
            <a:noAutofit/>
          </a:bodyPr>
          <a:lstStyle/>
          <a:p>
            <a:r>
              <a:rPr lang="nb-NO" sz="4000" dirty="0"/>
              <a:t>Utfordringer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5D1D81-BFFF-E6EC-D3A0-AC4F385D4E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964542"/>
              </p:ext>
            </p:extLst>
          </p:nvPr>
        </p:nvGraphicFramePr>
        <p:xfrm>
          <a:off x="581677" y="719666"/>
          <a:ext cx="11042973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281103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CDC9AF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FK_ppt_norsk_logo" id="{BA1F1125-86A3-4059-A7F1-7E76CE576184}" vid="{3636A7F6-C131-4496-B866-29485714D88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1e125b-b772-4d2d-8af8-eec310c9bc7c" xsi:nil="true"/>
    <lcf76f155ced4ddcb4097134ff3c332f xmlns="2432c9e4-6d77-406c-a162-9a5e70ebe45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6C37A88600154BBF4959264151E371" ma:contentTypeVersion="16" ma:contentTypeDescription="Opprett et nytt dokument." ma:contentTypeScope="" ma:versionID="87e433c9c72be5740a775e8405cdc78c">
  <xsd:schema xmlns:xsd="http://www.w3.org/2001/XMLSchema" xmlns:xs="http://www.w3.org/2001/XMLSchema" xmlns:p="http://schemas.microsoft.com/office/2006/metadata/properties" xmlns:ns2="2432c9e4-6d77-406c-a162-9a5e70ebe452" xmlns:ns3="971454c4-3f29-4989-bb92-3a9a75cfd3b8" xmlns:ns4="4c1e125b-b772-4d2d-8af8-eec310c9bc7c" targetNamespace="http://schemas.microsoft.com/office/2006/metadata/properties" ma:root="true" ma:fieldsID="6a3b79260115eb7986fc06b95bcf889a" ns2:_="" ns3:_="" ns4:_="">
    <xsd:import namespace="2432c9e4-6d77-406c-a162-9a5e70ebe452"/>
    <xsd:import namespace="971454c4-3f29-4989-bb92-3a9a75cfd3b8"/>
    <xsd:import namespace="4c1e125b-b772-4d2d-8af8-eec310c9bc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2c9e4-6d77-406c-a162-9a5e70ebe4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17f1e631-7134-4ce3-8a3d-482fd88a4c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454c4-3f29-4989-bb92-3a9a75cfd3b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125b-b772-4d2d-8af8-eec310c9bc7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e221008-3992-4445-9aa3-7a57fe7d876d}" ma:internalName="TaxCatchAll" ma:showField="CatchAllData" ma:web="971454c4-3f29-4989-bb92-3a9a75cfd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334129-418C-428C-A968-85A37D36B3E7}">
  <ds:schemaRefs>
    <ds:schemaRef ds:uri="http://schemas.microsoft.com/office/2006/metadata/properties"/>
    <ds:schemaRef ds:uri="http://schemas.microsoft.com/office/infopath/2007/PartnerControls"/>
    <ds:schemaRef ds:uri="4c1e125b-b772-4d2d-8af8-eec310c9bc7c"/>
    <ds:schemaRef ds:uri="a4bb3490-02e7-4205-bef9-8378f06cadca"/>
    <ds:schemaRef ds:uri="2432c9e4-6d77-406c-a162-9a5e70ebe452"/>
  </ds:schemaRefs>
</ds:datastoreItem>
</file>

<file path=customXml/itemProps2.xml><?xml version="1.0" encoding="utf-8"?>
<ds:datastoreItem xmlns:ds="http://schemas.openxmlformats.org/officeDocument/2006/customXml" ds:itemID="{EC6279CA-6227-43B7-B6C0-3B8EE5DEE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32c9e4-6d77-406c-a162-9a5e70ebe452"/>
    <ds:schemaRef ds:uri="971454c4-3f29-4989-bb92-3a9a75cfd3b8"/>
    <ds:schemaRef ds:uri="4c1e125b-b772-4d2d-8af8-eec310c9bc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1F3F91-0A57-4428-9A6C-72F305DF14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388</Words>
  <Application>Microsoft Office PowerPoint</Application>
  <PresentationFormat>Widescreen</PresentationFormat>
  <Paragraphs>64</Paragraphs>
  <Slides>6</Slides>
  <Notes>5</Notes>
  <HiddenSlides>0</HiddenSlides>
  <MMClips>1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Oswald</vt:lpstr>
      <vt:lpstr>Verdana</vt:lpstr>
      <vt:lpstr>TRFK</vt:lpstr>
      <vt:lpstr>  Presentasjon av Aimsun Trondheim  Jonas Lund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Oppstartsmøte utredning  Byåsveien og Bøckmans veg</dc:title>
  <dc:creator>Terje Ørnulf Simonsen</dc:creator>
  <cp:lastModifiedBy>Jonas Lund</cp:lastModifiedBy>
  <cp:revision>18</cp:revision>
  <cp:lastPrinted>2021-01-11T20:56:25Z</cp:lastPrinted>
  <dcterms:created xsi:type="dcterms:W3CDTF">2021-01-05T13:33:13Z</dcterms:created>
  <dcterms:modified xsi:type="dcterms:W3CDTF">2023-08-25T10:06:59Z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0x010100416C37A88600154BBF4959264151E371</vt:lpwstr>
  </property>
  <property fmtid="{D5CDD505-2E9C-101B-9397-08002B2CF9AE}" pid="3" name="MediaServiceImageTags">
    <vt:lpwstr/>
  </property>
</Properties>
</file>